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305E02"/>
    <a:srgbClr val="55025E"/>
    <a:srgbClr val="4E1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4315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819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1804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1510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4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304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6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8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82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9413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8282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5C35A-D4EE-4EC1-8FD6-1DBD66E03A94}" type="datetimeFigureOut">
              <a:rPr lang="ko-KR" altLang="en-US" smtClean="0"/>
              <a:t>2022-06-16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7D300-12CB-4325-BF60-56793CDA747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7347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293" y="514465"/>
            <a:ext cx="9535717" cy="5859624"/>
          </a:xfrm>
          <a:prstGeom prst="rect">
            <a:avLst/>
          </a:prstGeom>
        </p:spPr>
      </p:pic>
      <p:grpSp>
        <p:nvGrpSpPr>
          <p:cNvPr id="5" name="그룹 1002"/>
          <p:cNvGrpSpPr/>
          <p:nvPr/>
        </p:nvGrpSpPr>
        <p:grpSpPr>
          <a:xfrm>
            <a:off x="11084494" y="5923569"/>
            <a:ext cx="1076572" cy="876242"/>
            <a:chOff x="0" y="0"/>
            <a:chExt cx="1076572" cy="1178155"/>
          </a:xfrm>
        </p:grpSpPr>
        <p:pic>
          <p:nvPicPr>
            <p:cNvPr id="6" name="Object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076572" cy="1178155"/>
            </a:xfrm>
            <a:prstGeom prst="rect">
              <a:avLst/>
            </a:prstGeom>
          </p:spPr>
        </p:pic>
      </p:grpSp>
      <p:grpSp>
        <p:nvGrpSpPr>
          <p:cNvPr id="7" name="그룹 1002"/>
          <p:cNvGrpSpPr/>
          <p:nvPr/>
        </p:nvGrpSpPr>
        <p:grpSpPr>
          <a:xfrm>
            <a:off x="95037" y="5923569"/>
            <a:ext cx="1076572" cy="876242"/>
            <a:chOff x="0" y="0"/>
            <a:chExt cx="1076572" cy="1178155"/>
          </a:xfrm>
        </p:grpSpPr>
        <p:pic>
          <p:nvPicPr>
            <p:cNvPr id="8" name="Object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076572" cy="1178155"/>
            </a:xfrm>
            <a:prstGeom prst="rect">
              <a:avLst/>
            </a:prstGeom>
          </p:spPr>
        </p:pic>
      </p:grpSp>
      <p:grpSp>
        <p:nvGrpSpPr>
          <p:cNvPr id="9" name="그룹 1002"/>
          <p:cNvGrpSpPr/>
          <p:nvPr/>
        </p:nvGrpSpPr>
        <p:grpSpPr>
          <a:xfrm>
            <a:off x="53198" y="62173"/>
            <a:ext cx="1076572" cy="876242"/>
            <a:chOff x="0" y="0"/>
            <a:chExt cx="1076572" cy="1178155"/>
          </a:xfrm>
        </p:grpSpPr>
        <p:pic>
          <p:nvPicPr>
            <p:cNvPr id="10" name="Object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076572" cy="1178155"/>
            </a:xfrm>
            <a:prstGeom prst="rect">
              <a:avLst/>
            </a:prstGeom>
          </p:spPr>
        </p:pic>
      </p:grpSp>
      <p:grpSp>
        <p:nvGrpSpPr>
          <p:cNvPr id="11" name="그룹 1002"/>
          <p:cNvGrpSpPr/>
          <p:nvPr/>
        </p:nvGrpSpPr>
        <p:grpSpPr>
          <a:xfrm>
            <a:off x="11086471" y="76344"/>
            <a:ext cx="1076572" cy="876242"/>
            <a:chOff x="0" y="0"/>
            <a:chExt cx="1076572" cy="1178155"/>
          </a:xfrm>
        </p:grpSpPr>
        <p:pic>
          <p:nvPicPr>
            <p:cNvPr id="12" name="Object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1076572" cy="1178155"/>
            </a:xfrm>
            <a:prstGeom prst="rect">
              <a:avLst/>
            </a:prstGeom>
          </p:spPr>
        </p:pic>
      </p:grpSp>
      <p:pic>
        <p:nvPicPr>
          <p:cNvPr id="13" name="그림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7882" y="5546600"/>
            <a:ext cx="2873828" cy="75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90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enfn1</dc:creator>
  <cp:lastModifiedBy>enfn1</cp:lastModifiedBy>
  <cp:revision>1</cp:revision>
  <dcterms:created xsi:type="dcterms:W3CDTF">2022-06-16T01:57:58Z</dcterms:created>
  <dcterms:modified xsi:type="dcterms:W3CDTF">2022-06-16T01:58:34Z</dcterms:modified>
</cp:coreProperties>
</file>